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9"/>
  </p:notesMasterIdLst>
  <p:sldIdLst>
    <p:sldId id="256" r:id="rId2"/>
    <p:sldId id="297" r:id="rId3"/>
    <p:sldId id="257" r:id="rId4"/>
    <p:sldId id="294" r:id="rId5"/>
    <p:sldId id="292" r:id="rId6"/>
    <p:sldId id="293" r:id="rId7"/>
    <p:sldId id="295" r:id="rId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681" autoAdjust="0"/>
  </p:normalViewPr>
  <p:slideViewPr>
    <p:cSldViewPr>
      <p:cViewPr varScale="1">
        <p:scale>
          <a:sx n="69" d="100"/>
          <a:sy n="69" d="100"/>
        </p:scale>
        <p:origin x="-53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6C9084-7697-4271-AC2B-CD2252FDD277}" type="datetimeFigureOut">
              <a:rPr lang="en-US" smtClean="0"/>
              <a:pPr/>
              <a:t>1/28/2011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CCCF05-E655-4F6F-B86E-6C04814926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CCF05-E655-4F6F-B86E-6C048149263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Picture 5" descr="Corporate_cover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7" name="Picture 6" descr="PTC Brand for Cove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448396" y="304833"/>
              <a:ext cx="8247207" cy="761937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3504" y="1976887"/>
            <a:ext cx="6296230" cy="430887"/>
          </a:xfrm>
        </p:spPr>
        <p:txBody>
          <a:bodyPr wrap="square" anchor="t" anchorCtr="0">
            <a:sp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Add 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1144" y="5925312"/>
            <a:ext cx="3741308" cy="492443"/>
          </a:xfrm>
        </p:spPr>
        <p:txBody>
          <a:bodyPr wrap="square">
            <a:sp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Presenter’s Name</a:t>
            </a:r>
            <a:br>
              <a:rPr lang="en-US" dirty="0" smtClean="0"/>
            </a:br>
            <a:r>
              <a:rPr lang="en-US" dirty="0" smtClean="0"/>
              <a:t>Date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/Two-thi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0900" y="1380744"/>
            <a:ext cx="5526088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19250" y="1380744"/>
            <a:ext cx="2771600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6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356_CorpPPT_Thank YOu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5356_CorpPPT_sectionbrea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 bwMode="auto">
          <a:xfrm flipV="1">
            <a:off x="0" y="6675863"/>
            <a:ext cx="9144000" cy="18213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9000">
                <a:schemeClr val="bg1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 userDrawn="1"/>
        </p:nvSpPr>
        <p:spPr bwMode="auto">
          <a:xfrm>
            <a:off x="8479608" y="6711449"/>
            <a:ext cx="444500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7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7874BA-B114-4D1F-A449-70AD1C45E88A}" type="slidenum"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2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440814" y="4257052"/>
            <a:ext cx="8255129" cy="3383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441324" y="3064727"/>
            <a:ext cx="8255129" cy="457200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7871257" y="1167799"/>
            <a:ext cx="1017949" cy="5216712"/>
            <a:chOff x="7871257" y="1167799"/>
            <a:chExt cx="1017949" cy="5216712"/>
          </a:xfrm>
        </p:grpSpPr>
        <p:pic>
          <p:nvPicPr>
            <p:cNvPr id="10" name="Picture 9" descr="Shoes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7871257" y="5342181"/>
              <a:ext cx="1017948" cy="10423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 w="12700">
              <a:solidFill>
                <a:schemeClr val="accent6"/>
              </a:solidFill>
            </a:ln>
            <a:effectLst/>
          </p:spPr>
        </p:pic>
        <p:pic>
          <p:nvPicPr>
            <p:cNvPr id="11" name="Picture 10" descr="Airbus A380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7871257" y="1167799"/>
              <a:ext cx="1017948" cy="10423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 w="12700">
              <a:solidFill>
                <a:schemeClr val="accent6"/>
              </a:solidFill>
            </a:ln>
            <a:effectLst/>
          </p:spPr>
        </p:pic>
        <p:pic>
          <p:nvPicPr>
            <p:cNvPr id="12" name="Picture 11" descr="Car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7871258" y="3950721"/>
              <a:ext cx="1017948" cy="10423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 w="12700">
              <a:solidFill>
                <a:schemeClr val="accent6"/>
              </a:solidFill>
            </a:ln>
            <a:effectLst/>
          </p:spPr>
        </p:pic>
        <p:pic>
          <p:nvPicPr>
            <p:cNvPr id="13" name="Picture 12" descr="Computer and cell phone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7871257" y="2559260"/>
              <a:ext cx="1017948" cy="10423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 w="12700">
              <a:solidFill>
                <a:schemeClr val="accent6"/>
              </a:solidFill>
            </a:ln>
            <a:effectLst/>
          </p:spPr>
        </p:pic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6100" y="192088"/>
            <a:ext cx="7612056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6100" y="896112"/>
            <a:ext cx="7095744" cy="338806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16100" y="1380744"/>
            <a:ext cx="7098988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56" y="1380744"/>
            <a:ext cx="8699737" cy="5029200"/>
          </a:xfrm>
        </p:spPr>
        <p:txBody>
          <a:bodyPr>
            <a:noAutofit/>
          </a:bodyPr>
          <a:lstStyle>
            <a:lvl1pPr marL="230188" indent="-230188">
              <a:spcBef>
                <a:spcPts val="1800"/>
              </a:spcBef>
              <a:buClr>
                <a:schemeClr val="accent1"/>
              </a:buClr>
              <a:defRPr sz="2000">
                <a:solidFill>
                  <a:schemeClr val="accent1"/>
                </a:solidFill>
              </a:defRPr>
            </a:lvl1pPr>
            <a:lvl2pPr marL="684213" indent="-228600">
              <a:spcBef>
                <a:spcPts val="0"/>
              </a:spcBef>
              <a:spcAft>
                <a:spcPts val="200"/>
              </a:spcAft>
              <a:defRPr sz="1800">
                <a:solidFill>
                  <a:srgbClr val="4C4D4F"/>
                </a:solidFill>
                <a:latin typeface="Arial Narrow" pitchFamily="34" charset="0"/>
              </a:defRPr>
            </a:lvl2pPr>
            <a:lvl3pPr marL="1143000" indent="-228600">
              <a:spcBef>
                <a:spcPts val="0"/>
              </a:spcBef>
              <a:spcAft>
                <a:spcPts val="200"/>
              </a:spcAft>
              <a:defRPr sz="1600">
                <a:solidFill>
                  <a:srgbClr val="4C4D4F"/>
                </a:solidFill>
                <a:latin typeface="Arial Narrow" pitchFamily="34" charset="0"/>
              </a:defRPr>
            </a:lvl3pPr>
            <a:lvl4pPr marL="1428750" indent="-228600">
              <a:defRPr sz="1400">
                <a:solidFill>
                  <a:srgbClr val="4C4D4F"/>
                </a:solidFill>
              </a:defRPr>
            </a:lvl4pPr>
            <a:lvl5pPr marL="1827213" indent="-228600">
              <a:defRPr sz="1400">
                <a:solidFill>
                  <a:srgbClr val="4C4D4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1922" y="1380744"/>
            <a:ext cx="4176132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0856" y="1380744"/>
            <a:ext cx="4176132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1922" y="1380744"/>
            <a:ext cx="2748477" cy="5029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5"/>
          </p:nvPr>
        </p:nvSpPr>
        <p:spPr>
          <a:xfrm>
            <a:off x="3181000" y="1380744"/>
            <a:ext cx="275234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6"/>
          </p:nvPr>
        </p:nvSpPr>
        <p:spPr>
          <a:xfrm>
            <a:off x="6148120" y="1380744"/>
            <a:ext cx="275234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Subtitle 2"/>
          <p:cNvSpPr>
            <a:spLocks noGrp="1" noChangeAspect="1"/>
          </p:cNvSpPr>
          <p:nvPr>
            <p:ph type="subTitle" idx="17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219456" y="1380744"/>
            <a:ext cx="4071938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6"/>
          </p:nvPr>
        </p:nvSpPr>
        <p:spPr>
          <a:xfrm>
            <a:off x="4845050" y="1380744"/>
            <a:ext cx="4071938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8" name="Content Placeholder 11"/>
          <p:cNvSpPr>
            <a:spLocks noGrp="1"/>
          </p:cNvSpPr>
          <p:nvPr>
            <p:ph sz="quarter" idx="19"/>
          </p:nvPr>
        </p:nvSpPr>
        <p:spPr>
          <a:xfrm>
            <a:off x="219456" y="4041648"/>
            <a:ext cx="4071938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20"/>
          </p:nvPr>
        </p:nvSpPr>
        <p:spPr>
          <a:xfrm>
            <a:off x="4845050" y="4041648"/>
            <a:ext cx="4071938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Over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219456" y="1380744"/>
            <a:ext cx="8697532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9"/>
          </p:nvPr>
        </p:nvSpPr>
        <p:spPr>
          <a:xfrm>
            <a:off x="219456" y="4041648"/>
            <a:ext cx="8697532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ubtitle 2"/>
          <p:cNvSpPr>
            <a:spLocks noGrp="1" noChangeAspect="1"/>
          </p:cNvSpPr>
          <p:nvPr>
            <p:ph type="subTitle" idx="15"/>
          </p:nvPr>
        </p:nvSpPr>
        <p:spPr>
          <a:xfrm>
            <a:off x="215590" y="896112"/>
            <a:ext cx="8695944" cy="338328"/>
          </a:xfrm>
        </p:spPr>
        <p:txBody>
          <a:bodyPr/>
          <a:lstStyle>
            <a:lvl1pPr marL="0" indent="0" algn="l">
              <a:buNone/>
              <a:defRPr sz="2200">
                <a:solidFill>
                  <a:schemeClr val="tx1"/>
                </a:solidFill>
                <a:latin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5356_CorpPPT_insid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7" y="0"/>
            <a:ext cx="9143245" cy="82898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 flipV="1">
            <a:off x="0" y="6675863"/>
            <a:ext cx="9144000" cy="18213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9000">
                <a:schemeClr val="bg1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6100" y="192088"/>
            <a:ext cx="7612056" cy="4572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" y="1380744"/>
            <a:ext cx="8613648" cy="5029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8479608" y="6711449"/>
            <a:ext cx="444500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7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7874BA-B114-4D1F-A449-70AD1C45E88A}" type="slidenum"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6681419"/>
            <a:ext cx="91440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576" y="6711696"/>
            <a:ext cx="4498848" cy="109728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700" b="1"/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7" r:id="rId3"/>
    <p:sldLayoutId id="2147483654" r:id="rId4"/>
    <p:sldLayoutId id="2147483650" r:id="rId5"/>
    <p:sldLayoutId id="2147483652" r:id="rId6"/>
    <p:sldLayoutId id="2147483653" r:id="rId7"/>
    <p:sldLayoutId id="2147483657" r:id="rId8"/>
    <p:sldLayoutId id="2147483658" r:id="rId9"/>
    <p:sldLayoutId id="2147483656" r:id="rId10"/>
    <p:sldLayoutId id="2147483655" r:id="rId11"/>
    <p:sldLayoutId id="2147483668" r:id="rId1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0188" indent="-230188" algn="l" defTabSz="914400" rtl="0" eaLnBrk="1" latinLnBrk="0" hangingPunct="1">
        <a:spcBef>
          <a:spcPts val="1800"/>
        </a:spcBef>
        <a:buClr>
          <a:schemeClr val="accent1"/>
        </a:buClr>
        <a:buFont typeface="Wingdings" pitchFamily="2" charset="2"/>
        <a:buChar char="§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4213" indent="-228600" algn="l" defTabSz="914400" rtl="0" eaLnBrk="1" latinLnBrk="0" hangingPunct="1">
        <a:spcBef>
          <a:spcPts val="0"/>
        </a:spcBef>
        <a:spcAft>
          <a:spcPts val="200"/>
        </a:spcAft>
        <a:buFont typeface="Arial" pitchFamily="34" charset="0"/>
        <a:buChar char="–"/>
        <a:defRPr sz="1800" kern="1200">
          <a:solidFill>
            <a:srgbClr val="4C4D4F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1085850" rtl="0" eaLnBrk="1" latinLnBrk="0" hangingPunct="1">
        <a:spcBef>
          <a:spcPts val="0"/>
        </a:spcBef>
        <a:spcAft>
          <a:spcPts val="200"/>
        </a:spcAft>
        <a:buFont typeface="Arial" pitchFamily="34" charset="0"/>
        <a:buChar char="•"/>
        <a:defRPr sz="1600" kern="1200">
          <a:solidFill>
            <a:srgbClr val="4C4D4F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rgbClr val="4C4D4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rgbClr val="4C4D4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1976887"/>
            <a:ext cx="6296230" cy="43088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Custom</a:t>
            </a:r>
            <a:r>
              <a:rPr lang="en-US" dirty="0" smtClean="0"/>
              <a:t> CAD Document Download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1144" y="5925312"/>
            <a:ext cx="3741308" cy="492443"/>
          </a:xfrm>
        </p:spPr>
        <p:txBody>
          <a:bodyPr/>
          <a:lstStyle/>
          <a:p>
            <a:r>
              <a:rPr lang="en-US" dirty="0" smtClean="0"/>
              <a:t>Pierre Tessier</a:t>
            </a:r>
          </a:p>
          <a:p>
            <a:r>
              <a:rPr lang="en-US" dirty="0" smtClean="0"/>
              <a:t> Channel Windchill Technical Specialist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CAD document download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dirty="0" smtClean="0"/>
              <a:t>Snapshot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47800"/>
            <a:ext cx="5029200" cy="482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133600"/>
            <a:ext cx="348784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rgbClr val="FF0000"/>
                </a:solidFill>
              </a:rPr>
              <a:t>Does not require use of MCAD Workgroup manager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Primary content download URL same as in Windchill PDMLink 9.1M050</a:t>
            </a:r>
          </a:p>
          <a:p>
            <a:pPr lvl="0"/>
            <a:r>
              <a:rPr lang="en-US" dirty="0" smtClean="0"/>
              <a:t>Adds menu entry via two xml files in : codebase\actions\  </a:t>
            </a:r>
          </a:p>
          <a:p>
            <a:pPr lvl="0"/>
            <a:r>
              <a:rPr lang="en-US" dirty="0" smtClean="0"/>
              <a:t>Adds a resource bundle for menu text and icon</a:t>
            </a:r>
          </a:p>
          <a:p>
            <a:pPr lvl="0"/>
            <a:r>
              <a:rPr lang="en-US" dirty="0" smtClean="0"/>
              <a:t>Adds a single JSP page</a:t>
            </a:r>
          </a:p>
          <a:p>
            <a:pPr lvl="0"/>
            <a:r>
              <a:rPr lang="en-US" dirty="0" smtClean="0"/>
              <a:t>No “code” to compile</a:t>
            </a:r>
          </a:p>
          <a:p>
            <a:pPr lvl="0"/>
            <a:r>
              <a:rPr lang="en-US" dirty="0" smtClean="0"/>
              <a:t>Installed under 15 minutes</a:t>
            </a:r>
          </a:p>
          <a:p>
            <a:pPr lvl="0"/>
            <a:r>
              <a:rPr lang="en-US" dirty="0" smtClean="0"/>
              <a:t>Tested on Windchill9.1M060 and 10.0  Pre-Production</a:t>
            </a:r>
          </a:p>
          <a:p>
            <a:pPr lvl="0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CAD document download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dirty="0" smtClean="0"/>
              <a:t>Similar in functionality to 9.1M050 CAD Detail Page Download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A" sz="1200" dirty="0" smtClean="0"/>
              <a:t>&lt;?</a:t>
            </a:r>
            <a:r>
              <a:rPr lang="fr-CA" sz="1200" dirty="0" err="1" smtClean="0"/>
              <a:t>xml</a:t>
            </a:r>
            <a:r>
              <a:rPr lang="fr-CA" sz="1200" dirty="0" smtClean="0"/>
              <a:t> version="1.0"?&gt;</a:t>
            </a:r>
          </a:p>
          <a:p>
            <a:pPr>
              <a:buNone/>
            </a:pPr>
            <a:r>
              <a:rPr lang="fr-CA" sz="1200" dirty="0" smtClean="0"/>
              <a:t>&lt;!DOCTYPE </a:t>
            </a:r>
            <a:r>
              <a:rPr lang="fr-CA" sz="1200" dirty="0" err="1" smtClean="0"/>
              <a:t>actionmodels</a:t>
            </a:r>
            <a:r>
              <a:rPr lang="fr-CA" sz="1200" dirty="0" smtClean="0"/>
              <a:t> SYSTEM 'actionmodels.dtd'&gt;</a:t>
            </a:r>
          </a:p>
          <a:p>
            <a:pPr>
              <a:buNone/>
            </a:pPr>
            <a:r>
              <a:rPr lang="fr-CA" sz="1200" dirty="0" smtClean="0"/>
              <a:t>&lt;</a:t>
            </a:r>
            <a:r>
              <a:rPr lang="fr-CA" sz="1200" dirty="0" err="1" smtClean="0"/>
              <a:t>actionmodels</a:t>
            </a:r>
            <a:r>
              <a:rPr lang="fr-CA" sz="1200" dirty="0" smtClean="0"/>
              <a:t>&gt;</a:t>
            </a:r>
          </a:p>
          <a:p>
            <a:pPr>
              <a:buNone/>
            </a:pPr>
            <a:r>
              <a:rPr lang="fr-CA" sz="1200" dirty="0" smtClean="0"/>
              <a:t>&lt;model </a:t>
            </a:r>
            <a:r>
              <a:rPr lang="fr-CA" sz="1200" dirty="0" err="1" smtClean="0"/>
              <a:t>name</a:t>
            </a:r>
            <a:r>
              <a:rPr lang="fr-CA" sz="1200" dirty="0" smtClean="0"/>
              <a:t>="</a:t>
            </a:r>
            <a:r>
              <a:rPr lang="fr-CA" sz="1200" dirty="0" err="1" smtClean="0"/>
              <a:t>epmdocuments</a:t>
            </a:r>
            <a:r>
              <a:rPr lang="fr-CA" sz="1200" dirty="0" smtClean="0"/>
              <a:t> </a:t>
            </a:r>
            <a:r>
              <a:rPr lang="fr-CA" sz="1200" dirty="0" err="1" smtClean="0"/>
              <a:t>details</a:t>
            </a:r>
            <a:r>
              <a:rPr lang="fr-CA" sz="1200" dirty="0" smtClean="0"/>
              <a:t> page actions" </a:t>
            </a:r>
            <a:r>
              <a:rPr lang="fr-CA" sz="1200" dirty="0" err="1" smtClean="0"/>
              <a:t>menufor</a:t>
            </a:r>
            <a:r>
              <a:rPr lang="fr-CA" sz="1200" dirty="0" smtClean="0"/>
              <a:t>="wt.epm.EPMDocument"&gt;</a:t>
            </a:r>
          </a:p>
          <a:p>
            <a:pPr>
              <a:buNone/>
            </a:pPr>
            <a:r>
              <a:rPr lang="fr-CA" sz="1200" dirty="0" smtClean="0"/>
              <a:t> ... …</a:t>
            </a:r>
          </a:p>
          <a:p>
            <a:pPr>
              <a:buNone/>
            </a:pPr>
            <a:r>
              <a:rPr lang="fr-CA" sz="1200" dirty="0" smtClean="0"/>
              <a:t> ... …</a:t>
            </a:r>
          </a:p>
          <a:p>
            <a:pPr>
              <a:buNone/>
            </a:pPr>
            <a:r>
              <a:rPr lang="fr-CA" sz="1200" dirty="0" smtClean="0"/>
              <a:t> ... …</a:t>
            </a:r>
          </a:p>
          <a:p>
            <a:pPr>
              <a:buNone/>
            </a:pPr>
            <a:r>
              <a:rPr lang="fr-CA" sz="1200" dirty="0" smtClean="0">
                <a:solidFill>
                  <a:srgbClr val="FF0000"/>
                </a:solidFill>
              </a:rPr>
              <a:t>&lt;action </a:t>
            </a:r>
            <a:r>
              <a:rPr lang="fr-CA" sz="1200" dirty="0" err="1" smtClean="0">
                <a:solidFill>
                  <a:srgbClr val="FF0000"/>
                </a:solidFill>
              </a:rPr>
              <a:t>name</a:t>
            </a:r>
            <a:r>
              <a:rPr lang="fr-CA" sz="1200" dirty="0" smtClean="0">
                <a:solidFill>
                  <a:srgbClr val="FF0000"/>
                </a:solidFill>
              </a:rPr>
              <a:t>="</a:t>
            </a:r>
            <a:r>
              <a:rPr lang="fr-CA" sz="1200" b="1" dirty="0" err="1" smtClean="0">
                <a:solidFill>
                  <a:srgbClr val="FF0000"/>
                </a:solidFill>
              </a:rPr>
              <a:t>downloadPrimaryContent</a:t>
            </a:r>
            <a:r>
              <a:rPr lang="fr-CA" sz="1200" dirty="0" smtClean="0">
                <a:solidFill>
                  <a:srgbClr val="FF0000"/>
                </a:solidFill>
              </a:rPr>
              <a:t>" type="</a:t>
            </a:r>
            <a:r>
              <a:rPr lang="fr-CA" sz="1200" b="1" dirty="0" err="1" smtClean="0">
                <a:solidFill>
                  <a:srgbClr val="FF0000"/>
                </a:solidFill>
              </a:rPr>
              <a:t>customEPMDownload</a:t>
            </a:r>
            <a:r>
              <a:rPr lang="fr-CA" sz="1200" dirty="0" smtClean="0">
                <a:solidFill>
                  <a:srgbClr val="FF0000"/>
                </a:solidFill>
              </a:rPr>
              <a:t>"/&gt;</a:t>
            </a:r>
          </a:p>
          <a:p>
            <a:pPr>
              <a:buNone/>
            </a:pPr>
            <a:r>
              <a:rPr lang="fr-CA" sz="1200" dirty="0" smtClean="0"/>
              <a:t> &lt;/model&gt;</a:t>
            </a:r>
          </a:p>
          <a:p>
            <a:pPr>
              <a:buNone/>
            </a:pPr>
            <a:r>
              <a:rPr lang="fr-CA" sz="1200" dirty="0" smtClean="0"/>
              <a:t>&lt;/</a:t>
            </a:r>
            <a:r>
              <a:rPr lang="fr-CA" sz="1200" dirty="0" err="1" smtClean="0"/>
              <a:t>actionmodels</a:t>
            </a:r>
            <a:r>
              <a:rPr lang="fr-CA" sz="1200" dirty="0" smtClean="0"/>
              <a:t>&gt;</a:t>
            </a:r>
            <a:endParaRPr lang="en-US" sz="1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SUGGESTION: ADD THIS NEW MENU ENTRY NEAR THE TOP OF THE CAD DOCUMENT DETAIL PAGE ACTIONS</a:t>
            </a:r>
            <a:endParaRPr lang="fr-CA" sz="1200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fr-C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dirty="0" smtClean="0"/>
              <a:t>File: %WT_HOME%\</a:t>
            </a:r>
            <a:r>
              <a:rPr lang="en-US" dirty="0" smtClean="0"/>
              <a:t>codebase\</a:t>
            </a:r>
            <a:r>
              <a:rPr lang="en-US" dirty="0" err="1" smtClean="0"/>
              <a:t>config</a:t>
            </a:r>
            <a:r>
              <a:rPr lang="en-US" dirty="0" smtClean="0"/>
              <a:t>\actions\UwgmCadx-actionmodels.xml</a:t>
            </a:r>
            <a:endParaRPr lang="fr-CA" dirty="0" smtClean="0"/>
          </a:p>
          <a:p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fr-C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dirty="0" smtClean="0"/>
              <a:t>File: %WT_HOME%\</a:t>
            </a:r>
            <a:r>
              <a:rPr lang="en-US" dirty="0" smtClean="0"/>
              <a:t>codebase\</a:t>
            </a:r>
            <a:r>
              <a:rPr lang="en-US" dirty="0" err="1" smtClean="0"/>
              <a:t>config</a:t>
            </a:r>
            <a:r>
              <a:rPr lang="en-US" dirty="0" smtClean="0"/>
              <a:t>\actions\custom-actions.xml</a:t>
            </a:r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A" sz="1200" dirty="0" smtClean="0"/>
              <a:t>&lt;?</a:t>
            </a:r>
            <a:r>
              <a:rPr lang="fr-CA" sz="1200" dirty="0" err="1" smtClean="0"/>
              <a:t>xml</a:t>
            </a:r>
            <a:r>
              <a:rPr lang="fr-CA" sz="1200" dirty="0" smtClean="0"/>
              <a:t> version="1.0" </a:t>
            </a:r>
            <a:r>
              <a:rPr lang="fr-CA" sz="1200" dirty="0" err="1" smtClean="0"/>
              <a:t>encoding</a:t>
            </a:r>
            <a:r>
              <a:rPr lang="fr-CA" sz="1200" dirty="0" smtClean="0"/>
              <a:t>="UTF-8"?&gt;</a:t>
            </a:r>
          </a:p>
          <a:p>
            <a:pPr>
              <a:buNone/>
            </a:pPr>
            <a:r>
              <a:rPr lang="fr-CA" sz="1200" dirty="0" smtClean="0"/>
              <a:t>&lt;!DOCTYPE </a:t>
            </a:r>
            <a:r>
              <a:rPr lang="fr-CA" sz="1200" dirty="0" err="1" smtClean="0"/>
              <a:t>listofactions</a:t>
            </a:r>
            <a:r>
              <a:rPr lang="fr-CA" sz="1200" dirty="0" smtClean="0"/>
              <a:t> SYSTEM "actions.dtd"&gt;</a:t>
            </a:r>
          </a:p>
          <a:p>
            <a:pPr>
              <a:buNone/>
            </a:pPr>
            <a:r>
              <a:rPr lang="fr-CA" sz="1200" dirty="0" smtClean="0"/>
              <a:t>&lt;</a:t>
            </a:r>
            <a:r>
              <a:rPr lang="fr-CA" sz="1200" dirty="0" err="1" smtClean="0"/>
              <a:t>listofactions</a:t>
            </a:r>
            <a:r>
              <a:rPr lang="fr-CA" sz="1200" dirty="0" smtClean="0"/>
              <a:t>&gt;</a:t>
            </a:r>
          </a:p>
          <a:p>
            <a:pPr>
              <a:buNone/>
            </a:pPr>
            <a:r>
              <a:rPr lang="fr-CA" sz="1200" dirty="0" smtClean="0"/>
              <a:t>&lt;</a:t>
            </a:r>
            <a:r>
              <a:rPr lang="fr-CA" sz="1200" dirty="0" err="1" smtClean="0"/>
              <a:t>objecttype</a:t>
            </a:r>
            <a:r>
              <a:rPr lang="fr-CA" sz="1200" dirty="0" smtClean="0"/>
              <a:t> </a:t>
            </a:r>
            <a:r>
              <a:rPr lang="fr-CA" sz="1200" dirty="0" err="1" smtClean="0"/>
              <a:t>name</a:t>
            </a:r>
            <a:r>
              <a:rPr lang="fr-CA" sz="1200" dirty="0" smtClean="0"/>
              <a:t>="</a:t>
            </a:r>
            <a:r>
              <a:rPr lang="fr-CA" sz="1200" b="1" dirty="0" err="1" smtClean="0"/>
              <a:t>customEPMDownload</a:t>
            </a:r>
            <a:r>
              <a:rPr lang="fr-CA" sz="1200" dirty="0" smtClean="0"/>
              <a:t>" </a:t>
            </a:r>
            <a:r>
              <a:rPr lang="fr-CA" sz="1200" dirty="0" err="1" smtClean="0"/>
              <a:t>resourceBundle</a:t>
            </a:r>
            <a:r>
              <a:rPr lang="fr-CA" sz="1200" dirty="0" smtClean="0"/>
              <a:t>="</a:t>
            </a:r>
            <a:r>
              <a:rPr lang="fr-CA" sz="1200" b="1" dirty="0" err="1" smtClean="0"/>
              <a:t>ext.cadx.EPMDocumentDownloadActionsRB</a:t>
            </a:r>
            <a:r>
              <a:rPr lang="fr-CA" sz="1200" dirty="0" smtClean="0"/>
              <a:t>"&gt;</a:t>
            </a:r>
          </a:p>
          <a:p>
            <a:pPr>
              <a:buNone/>
            </a:pPr>
            <a:r>
              <a:rPr lang="fr-CA" sz="1200" dirty="0" smtClean="0"/>
              <a:t>     &lt;action </a:t>
            </a:r>
            <a:r>
              <a:rPr lang="fr-CA" sz="1200" dirty="0" err="1" smtClean="0"/>
              <a:t>name</a:t>
            </a:r>
            <a:r>
              <a:rPr lang="fr-CA" sz="1200" dirty="0" smtClean="0"/>
              <a:t>="</a:t>
            </a:r>
            <a:r>
              <a:rPr lang="fr-CA" sz="1200" b="1" dirty="0" err="1" smtClean="0"/>
              <a:t>downloadPrimaryContent</a:t>
            </a:r>
            <a:r>
              <a:rPr lang="fr-CA" sz="1200" dirty="0" smtClean="0"/>
              <a:t>" </a:t>
            </a:r>
            <a:r>
              <a:rPr lang="fr-CA" sz="1200" dirty="0" err="1" smtClean="0"/>
              <a:t>checkaccess</a:t>
            </a:r>
            <a:r>
              <a:rPr lang="fr-CA" sz="1200" dirty="0" smtClean="0"/>
              <a:t>="</a:t>
            </a:r>
            <a:r>
              <a:rPr lang="fr-CA" sz="1200" dirty="0" err="1" smtClean="0"/>
              <a:t>true</a:t>
            </a:r>
            <a:r>
              <a:rPr lang="fr-CA" sz="1200" dirty="0" smtClean="0"/>
              <a:t>" </a:t>
            </a:r>
            <a:r>
              <a:rPr lang="fr-CA" sz="1200" dirty="0" err="1" smtClean="0"/>
              <a:t>ajax</a:t>
            </a:r>
            <a:r>
              <a:rPr lang="fr-CA" sz="1200" dirty="0" smtClean="0"/>
              <a:t>="</a:t>
            </a:r>
            <a:r>
              <a:rPr lang="fr-CA" sz="1200" dirty="0" err="1" smtClean="0"/>
              <a:t>true</a:t>
            </a:r>
            <a:r>
              <a:rPr lang="fr-CA" sz="1200" dirty="0" smtClean="0"/>
              <a:t>"&gt;</a:t>
            </a:r>
          </a:p>
          <a:p>
            <a:pPr>
              <a:buNone/>
            </a:pPr>
            <a:r>
              <a:rPr lang="fr-CA" sz="1200" dirty="0" smtClean="0"/>
              <a:t>            &lt;command </a:t>
            </a:r>
            <a:r>
              <a:rPr lang="fr-CA" sz="1200" dirty="0" err="1" smtClean="0"/>
              <a:t>windowType</a:t>
            </a:r>
            <a:r>
              <a:rPr lang="fr-CA" sz="1200" dirty="0" smtClean="0"/>
              <a:t>="</a:t>
            </a:r>
            <a:r>
              <a:rPr lang="fr-CA" sz="1200" dirty="0" err="1" smtClean="0"/>
              <a:t>popup</a:t>
            </a:r>
            <a:r>
              <a:rPr lang="fr-CA" sz="1200" dirty="0" smtClean="0"/>
              <a:t>" /&gt;</a:t>
            </a:r>
          </a:p>
          <a:p>
            <a:pPr>
              <a:buNone/>
            </a:pPr>
            <a:r>
              <a:rPr lang="fr-CA" sz="1200" dirty="0" smtClean="0"/>
              <a:t>      &lt;/action&gt;</a:t>
            </a:r>
          </a:p>
          <a:p>
            <a:pPr>
              <a:buNone/>
            </a:pPr>
            <a:r>
              <a:rPr lang="fr-CA" sz="1200" dirty="0" smtClean="0"/>
              <a:t>&lt;/</a:t>
            </a:r>
            <a:r>
              <a:rPr lang="fr-CA" sz="1200" dirty="0" err="1" smtClean="0"/>
              <a:t>objecttype</a:t>
            </a:r>
            <a:r>
              <a:rPr lang="fr-CA" sz="1200" dirty="0" smtClean="0"/>
              <a:t>&gt;</a:t>
            </a:r>
          </a:p>
          <a:p>
            <a:pPr>
              <a:buNone/>
            </a:pPr>
            <a:r>
              <a:rPr lang="fr-CA" sz="1200" dirty="0" smtClean="0"/>
              <a:t>  &lt;/</a:t>
            </a:r>
            <a:r>
              <a:rPr lang="fr-CA" sz="1200" dirty="0" err="1" smtClean="0"/>
              <a:t>listofactions</a:t>
            </a:r>
            <a:r>
              <a:rPr lang="fr-CA" sz="1200" dirty="0" smtClean="0"/>
              <a:t>&gt;</a:t>
            </a:r>
            <a:endParaRPr lang="en-US" sz="1200" dirty="0" smtClean="0"/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THIS  MAPS MENU: action: “</a:t>
            </a:r>
            <a:r>
              <a:rPr lang="en-US" sz="1200" dirty="0" err="1" smtClean="0">
                <a:solidFill>
                  <a:srgbClr val="FF0000"/>
                </a:solidFill>
              </a:rPr>
              <a:t>downloadPrimaryContent</a:t>
            </a:r>
            <a:r>
              <a:rPr lang="en-US" sz="1200" dirty="0" smtClean="0">
                <a:solidFill>
                  <a:srgbClr val="FF0000"/>
                </a:solidFill>
              </a:rPr>
              <a:t>” of “</a:t>
            </a:r>
            <a:r>
              <a:rPr lang="en-US" sz="1200" dirty="0" err="1" smtClean="0">
                <a:solidFill>
                  <a:srgbClr val="FF0000"/>
                </a:solidFill>
              </a:rPr>
              <a:t>objectType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customEPMDownload</a:t>
            </a:r>
            <a:r>
              <a:rPr lang="en-US" sz="1200" dirty="0" smtClean="0">
                <a:solidFill>
                  <a:srgbClr val="FF0000"/>
                </a:solidFill>
              </a:rPr>
              <a:t>”</a:t>
            </a:r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TO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codebase\</a:t>
            </a:r>
            <a:r>
              <a:rPr lang="en-US" sz="1200" dirty="0" err="1" smtClean="0">
                <a:solidFill>
                  <a:srgbClr val="FF0000"/>
                </a:solidFill>
              </a:rPr>
              <a:t>netmarkets</a:t>
            </a:r>
            <a:r>
              <a:rPr lang="en-US" sz="1200" dirty="0" smtClean="0">
                <a:solidFill>
                  <a:srgbClr val="FF0000"/>
                </a:solidFill>
              </a:rPr>
              <a:t>\</a:t>
            </a:r>
            <a:r>
              <a:rPr lang="en-US" sz="1200" b="1" dirty="0" err="1" smtClean="0">
                <a:solidFill>
                  <a:srgbClr val="FF0000"/>
                </a:solidFill>
              </a:rPr>
              <a:t>customEPMDownload</a:t>
            </a:r>
            <a:r>
              <a:rPr lang="en-US" sz="1200" dirty="0" smtClean="0">
                <a:solidFill>
                  <a:srgbClr val="FF0000"/>
                </a:solidFill>
              </a:rPr>
              <a:t>\</a:t>
            </a:r>
            <a:r>
              <a:rPr lang="en-US" sz="1200" dirty="0" err="1" smtClean="0">
                <a:solidFill>
                  <a:srgbClr val="FF0000"/>
                </a:solidFill>
              </a:rPr>
              <a:t>jsp</a:t>
            </a:r>
            <a:r>
              <a:rPr lang="en-US" sz="1200" dirty="0" smtClean="0">
                <a:solidFill>
                  <a:srgbClr val="FF0000"/>
                </a:solidFill>
              </a:rPr>
              <a:t>\</a:t>
            </a:r>
            <a:r>
              <a:rPr lang="en-US" sz="1200" b="1" dirty="0" smtClean="0">
                <a:solidFill>
                  <a:srgbClr val="FF0000"/>
                </a:solidFill>
              </a:rPr>
              <a:t>downloadPrimaryContent</a:t>
            </a:r>
            <a:r>
              <a:rPr lang="en-US" sz="1200" dirty="0" smtClean="0">
                <a:solidFill>
                  <a:srgbClr val="FF0000"/>
                </a:solidFill>
              </a:rPr>
              <a:t>.jsp</a:t>
            </a:r>
          </a:p>
          <a:p>
            <a:pPr>
              <a:buNone/>
            </a:pPr>
            <a:endParaRPr lang="en-US" sz="10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A" sz="1200" dirty="0" err="1" smtClean="0"/>
              <a:t>ResourceInfo.class</a:t>
            </a:r>
            <a:r>
              <a:rPr lang="fr-CA" sz="1200" dirty="0" smtClean="0"/>
              <a:t>=</a:t>
            </a:r>
            <a:r>
              <a:rPr lang="fr-CA" sz="1200" dirty="0" err="1" smtClean="0"/>
              <a:t>wt.tools.resource.StringResourceInfo</a:t>
            </a:r>
            <a:endParaRPr lang="fr-CA" sz="1200" dirty="0" smtClean="0"/>
          </a:p>
          <a:p>
            <a:pPr>
              <a:buNone/>
            </a:pPr>
            <a:r>
              <a:rPr lang="fr-CA" sz="1200" dirty="0" smtClean="0"/>
              <a:t>…</a:t>
            </a:r>
          </a:p>
          <a:p>
            <a:pPr>
              <a:buNone/>
            </a:pPr>
            <a:r>
              <a:rPr lang="fr-CA" sz="1200" dirty="0" err="1" smtClean="0"/>
              <a:t>customEPMDownload.downloadPrimaryContent.description.value</a:t>
            </a:r>
            <a:r>
              <a:rPr lang="fr-CA" sz="1200" dirty="0" smtClean="0"/>
              <a:t>=</a:t>
            </a:r>
            <a:r>
              <a:rPr lang="fr-CA" sz="1200" b="1" dirty="0" err="1" smtClean="0"/>
              <a:t>Download</a:t>
            </a:r>
            <a:endParaRPr lang="fr-CA" sz="1200" b="1" dirty="0" smtClean="0"/>
          </a:p>
          <a:p>
            <a:pPr>
              <a:buNone/>
            </a:pPr>
            <a:r>
              <a:rPr lang="fr-CA" sz="1200" dirty="0" err="1" smtClean="0"/>
              <a:t>customEPMDownload.downloadPrimaryContent.tooltip.value</a:t>
            </a:r>
            <a:r>
              <a:rPr lang="fr-CA" sz="1200" dirty="0" smtClean="0"/>
              <a:t>=</a:t>
            </a:r>
            <a:r>
              <a:rPr lang="fr-CA" sz="1200" dirty="0" err="1" smtClean="0"/>
              <a:t>Download</a:t>
            </a:r>
            <a:endParaRPr lang="fr-CA" sz="1200" dirty="0" smtClean="0"/>
          </a:p>
          <a:p>
            <a:pPr>
              <a:buNone/>
            </a:pPr>
            <a:r>
              <a:rPr lang="fr-CA" sz="1200" dirty="0" err="1" smtClean="0"/>
              <a:t>customEPMDownload.downloadPrimaryContent.icon.value</a:t>
            </a:r>
            <a:r>
              <a:rPr lang="fr-CA" sz="1200" dirty="0" smtClean="0"/>
              <a:t>=../../</a:t>
            </a:r>
            <a:r>
              <a:rPr lang="fr-CA" sz="1200" dirty="0" err="1" smtClean="0"/>
              <a:t>com</a:t>
            </a:r>
            <a:r>
              <a:rPr lang="fr-CA" sz="1200" dirty="0" smtClean="0"/>
              <a:t>/</a:t>
            </a:r>
            <a:r>
              <a:rPr lang="fr-CA" sz="1200" dirty="0" err="1" smtClean="0"/>
              <a:t>ptc</a:t>
            </a:r>
            <a:r>
              <a:rPr lang="fr-CA" sz="1200" dirty="0" smtClean="0"/>
              <a:t>/</a:t>
            </a:r>
            <a:r>
              <a:rPr lang="fr-CA" sz="1200" dirty="0" err="1" smtClean="0"/>
              <a:t>windchill</a:t>
            </a:r>
            <a:r>
              <a:rPr lang="fr-CA" sz="1200" dirty="0" smtClean="0"/>
              <a:t>/</a:t>
            </a:r>
            <a:r>
              <a:rPr lang="fr-CA" sz="1200" dirty="0" err="1" smtClean="0"/>
              <a:t>uwgm</a:t>
            </a:r>
            <a:r>
              <a:rPr lang="fr-CA" sz="1200" dirty="0" smtClean="0"/>
              <a:t>/</a:t>
            </a:r>
            <a:r>
              <a:rPr lang="fr-CA" sz="1200" dirty="0" err="1" smtClean="0"/>
              <a:t>cadx</a:t>
            </a:r>
            <a:r>
              <a:rPr lang="fr-CA" sz="1200" dirty="0" smtClean="0"/>
              <a:t>/images/</a:t>
            </a:r>
            <a:r>
              <a:rPr lang="fr-CA" sz="1200" b="1" dirty="0" smtClean="0"/>
              <a:t>download_cmd.gif</a:t>
            </a:r>
          </a:p>
          <a:p>
            <a:pPr>
              <a:buNone/>
            </a:pPr>
            <a:r>
              <a:rPr lang="fr-CA" sz="1200" dirty="0" err="1" smtClean="0"/>
              <a:t>customEPMDownload.downloadPrimaryContent.title.value</a:t>
            </a:r>
            <a:r>
              <a:rPr lang="fr-CA" sz="1200" dirty="0" smtClean="0"/>
              <a:t>=</a:t>
            </a:r>
            <a:r>
              <a:rPr lang="fr-CA" sz="1200" dirty="0" err="1" smtClean="0"/>
              <a:t>Download</a:t>
            </a:r>
            <a:endParaRPr lang="fr-CA" sz="1200" dirty="0" smtClean="0"/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THIS DEFINES</a:t>
            </a:r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MENU TEXT: </a:t>
            </a:r>
            <a:r>
              <a:rPr lang="en-US" sz="1200" b="1" dirty="0" smtClean="0">
                <a:solidFill>
                  <a:srgbClr val="FF0000"/>
                </a:solidFill>
              </a:rPr>
              <a:t>Download </a:t>
            </a:r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MENU ICON: </a:t>
            </a:r>
            <a:r>
              <a:rPr lang="en-US" sz="1200" b="1" dirty="0" smtClean="0">
                <a:solidFill>
                  <a:srgbClr val="FF0000"/>
                </a:solidFill>
              </a:rPr>
              <a:t>download_cmd.gif</a:t>
            </a:r>
          </a:p>
          <a:p>
            <a:pPr>
              <a:buNone/>
            </a:pPr>
            <a:endParaRPr lang="en-US" sz="1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Source </a:t>
            </a:r>
            <a:r>
              <a:rPr lang="en-US" sz="1200" dirty="0" err="1" smtClean="0">
                <a:solidFill>
                  <a:srgbClr val="FF0000"/>
                </a:solidFill>
              </a:rPr>
              <a:t>FIle</a:t>
            </a:r>
            <a:r>
              <a:rPr lang="en-US" sz="1200" dirty="0" smtClean="0">
                <a:solidFill>
                  <a:srgbClr val="FF0000"/>
                </a:solidFill>
              </a:rPr>
              <a:t> Location: %WT_HOME%\</a:t>
            </a:r>
            <a:r>
              <a:rPr lang="en-US" sz="1200" dirty="0" err="1" smtClean="0">
                <a:solidFill>
                  <a:srgbClr val="FF0000"/>
                </a:solidFill>
              </a:rPr>
              <a:t>src</a:t>
            </a:r>
            <a:r>
              <a:rPr lang="en-US" sz="1200" dirty="0" smtClean="0">
                <a:solidFill>
                  <a:srgbClr val="FF0000"/>
                </a:solidFill>
              </a:rPr>
              <a:t>\</a:t>
            </a:r>
            <a:r>
              <a:rPr lang="fr-CA" sz="1200" dirty="0" err="1" smtClean="0">
                <a:solidFill>
                  <a:srgbClr val="FF0000"/>
                </a:solidFill>
              </a:rPr>
              <a:t>ext</a:t>
            </a:r>
            <a:r>
              <a:rPr lang="fr-CA" sz="1200" dirty="0" smtClean="0">
                <a:solidFill>
                  <a:srgbClr val="FF0000"/>
                </a:solidFill>
              </a:rPr>
              <a:t>\</a:t>
            </a:r>
            <a:r>
              <a:rPr lang="fr-CA" sz="1200" dirty="0" err="1" smtClean="0">
                <a:solidFill>
                  <a:srgbClr val="FF0000"/>
                </a:solidFill>
              </a:rPr>
              <a:t>cadx</a:t>
            </a:r>
            <a:r>
              <a:rPr lang="fr-CA" sz="1200" dirty="0" smtClean="0">
                <a:solidFill>
                  <a:srgbClr val="FF0000"/>
                </a:solidFill>
              </a:rPr>
              <a:t>\</a:t>
            </a:r>
            <a:r>
              <a:rPr lang="fr-CA" sz="1200" dirty="0" err="1" smtClean="0">
                <a:solidFill>
                  <a:srgbClr val="FF0000"/>
                </a:solidFill>
              </a:rPr>
              <a:t>EPMDocumentDownloadActionsRB.rbInfo</a:t>
            </a:r>
            <a:endParaRPr lang="fr-CA" sz="1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r-CA" sz="1200" dirty="0" smtClean="0">
                <a:solidFill>
                  <a:srgbClr val="FF0000"/>
                </a:solidFill>
              </a:rPr>
              <a:t>Windchill Shell compilation command:</a:t>
            </a:r>
          </a:p>
          <a:p>
            <a:pPr>
              <a:buNone/>
            </a:pPr>
            <a:r>
              <a:rPr lang="fr-CA" sz="1200" dirty="0" smtClean="0">
                <a:solidFill>
                  <a:srgbClr val="FF0000"/>
                </a:solidFill>
              </a:rPr>
              <a:t>prompt&gt; </a:t>
            </a:r>
            <a:r>
              <a:rPr lang="fr-CA" sz="1200" dirty="0" err="1" smtClean="0">
                <a:solidFill>
                  <a:srgbClr val="FF0000"/>
                </a:solidFill>
              </a:rPr>
              <a:t>resourcebuild</a:t>
            </a:r>
            <a:r>
              <a:rPr lang="fr-CA" sz="1200" dirty="0" smtClean="0">
                <a:solidFill>
                  <a:srgbClr val="FF0000"/>
                </a:solidFill>
              </a:rPr>
              <a:t> </a:t>
            </a:r>
            <a:r>
              <a:rPr lang="fr-CA" sz="1200" dirty="0" err="1" smtClean="0">
                <a:solidFill>
                  <a:srgbClr val="FF0000"/>
                </a:solidFill>
              </a:rPr>
              <a:t>ext.cadx.EPMDocumentDownloadActionsRB</a:t>
            </a:r>
            <a:endParaRPr lang="fr-CA" sz="1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fr-CA" sz="1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fr-C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sz="2400" dirty="0" smtClean="0"/>
              <a:t>%WT_HOME%\codebase\</a:t>
            </a:r>
            <a:r>
              <a:rPr lang="fr-CA" sz="2400" dirty="0" err="1" smtClean="0"/>
              <a:t>ext</a:t>
            </a:r>
            <a:r>
              <a:rPr lang="fr-CA" sz="2400" dirty="0" smtClean="0"/>
              <a:t>\</a:t>
            </a:r>
            <a:r>
              <a:rPr lang="fr-CA" sz="2400" dirty="0" err="1" smtClean="0"/>
              <a:t>cadx</a:t>
            </a:r>
            <a:r>
              <a:rPr lang="fr-CA" sz="2400" dirty="0" smtClean="0"/>
              <a:t>\</a:t>
            </a:r>
            <a:r>
              <a:rPr lang="fr-CA" sz="2400" dirty="0" err="1" smtClean="0"/>
              <a:t>EPMDocumentDownloadActionsRB.class</a:t>
            </a:r>
            <a:endParaRPr lang="fr-CA" sz="2400" dirty="0" smtClean="0"/>
          </a:p>
          <a:p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962400"/>
            <a:ext cx="838200" cy="98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A" sz="1800" dirty="0" smtClean="0"/>
              <a:t>&lt;</a:t>
            </a:r>
            <a:r>
              <a:rPr lang="fr-CA" sz="1800" dirty="0" err="1" smtClean="0"/>
              <a:t>jsp:forward</a:t>
            </a:r>
            <a:r>
              <a:rPr lang="fr-CA" sz="1800" dirty="0" smtClean="0"/>
              <a:t> page="</a:t>
            </a:r>
            <a:r>
              <a:rPr lang="fr-CA" sz="1800" b="1" dirty="0" smtClean="0"/>
              <a:t>/</a:t>
            </a:r>
            <a:r>
              <a:rPr lang="fr-CA" sz="1800" b="1" dirty="0" err="1" smtClean="0"/>
              <a:t>servlet</a:t>
            </a:r>
            <a:r>
              <a:rPr lang="fr-CA" sz="1800" b="1" dirty="0" smtClean="0"/>
              <a:t>/</a:t>
            </a:r>
            <a:r>
              <a:rPr lang="fr-CA" sz="1800" b="1" dirty="0" err="1" smtClean="0"/>
              <a:t>AttachmentsDownloadDirectionServlet</a:t>
            </a:r>
            <a:r>
              <a:rPr lang="fr-CA" sz="1800" b="1" dirty="0" smtClean="0"/>
              <a:t>/</a:t>
            </a:r>
            <a:r>
              <a:rPr lang="fr-CA" sz="1800" b="1" dirty="0" err="1" smtClean="0"/>
              <a:t>primary</a:t>
            </a:r>
            <a:r>
              <a:rPr lang="fr-CA" sz="1800" dirty="0" smtClean="0"/>
              <a:t>"&gt;</a:t>
            </a:r>
          </a:p>
          <a:p>
            <a:pPr>
              <a:buNone/>
            </a:pPr>
            <a:r>
              <a:rPr lang="fr-CA" sz="1800" dirty="0" smtClean="0"/>
              <a:t>  &lt;</a:t>
            </a:r>
            <a:r>
              <a:rPr lang="fr-CA" sz="1800" dirty="0" err="1" smtClean="0"/>
              <a:t>jsp:param</a:t>
            </a:r>
            <a:r>
              <a:rPr lang="fr-CA" sz="1800" dirty="0" smtClean="0"/>
              <a:t> </a:t>
            </a:r>
            <a:r>
              <a:rPr lang="fr-CA" sz="1800" dirty="0" err="1" smtClean="0"/>
              <a:t>name</a:t>
            </a:r>
            <a:r>
              <a:rPr lang="fr-CA" sz="1800" dirty="0" smtClean="0"/>
              <a:t>="</a:t>
            </a:r>
            <a:r>
              <a:rPr lang="fr-CA" sz="1800" dirty="0" err="1" smtClean="0"/>
              <a:t>oid</a:t>
            </a:r>
            <a:r>
              <a:rPr lang="fr-CA" sz="1800" dirty="0" smtClean="0"/>
              <a:t>" value='&lt;%= </a:t>
            </a:r>
            <a:r>
              <a:rPr lang="fr-CA" sz="1800" dirty="0" err="1" smtClean="0"/>
              <a:t>request.getParameter</a:t>
            </a:r>
            <a:r>
              <a:rPr lang="fr-CA" sz="1800" dirty="0" smtClean="0"/>
              <a:t>("</a:t>
            </a:r>
            <a:r>
              <a:rPr lang="fr-CA" sz="1800" dirty="0" err="1" smtClean="0"/>
              <a:t>oid</a:t>
            </a:r>
            <a:r>
              <a:rPr lang="fr-CA" sz="1800" dirty="0" smtClean="0"/>
              <a:t>") %&gt;'/&gt;</a:t>
            </a:r>
          </a:p>
          <a:p>
            <a:pPr>
              <a:buNone/>
            </a:pPr>
            <a:r>
              <a:rPr lang="fr-CA" sz="1800" dirty="0" smtClean="0"/>
              <a:t>&lt;/</a:t>
            </a:r>
            <a:r>
              <a:rPr lang="fr-CA" sz="1800" dirty="0" err="1" smtClean="0"/>
              <a:t>jsp:forward</a:t>
            </a:r>
            <a:r>
              <a:rPr lang="fr-CA" sz="1800" dirty="0" smtClean="0"/>
              <a:t>&gt;</a:t>
            </a:r>
          </a:p>
          <a:p>
            <a:pPr>
              <a:buNone/>
            </a:pPr>
            <a:endParaRPr lang="fr-CA" dirty="0" smtClean="0"/>
          </a:p>
          <a:p>
            <a:pPr>
              <a:buNone/>
            </a:pPr>
            <a:endParaRPr lang="fr-CA" dirty="0" smtClean="0"/>
          </a:p>
          <a:p>
            <a:pPr>
              <a:buNone/>
            </a:pPr>
            <a:endParaRPr lang="fr-CA" dirty="0" smtClean="0"/>
          </a:p>
          <a:p>
            <a:pPr>
              <a:buNone/>
            </a:pPr>
            <a:endParaRPr lang="fr-CA" dirty="0" smtClean="0"/>
          </a:p>
          <a:p>
            <a:pPr>
              <a:buNone/>
            </a:pPr>
            <a:endParaRPr lang="fr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Customization</a:t>
            </a:r>
            <a:endParaRPr lang="fr-C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en-US" dirty="0" smtClean="0"/>
              <a:t>File: codebase\</a:t>
            </a:r>
            <a:r>
              <a:rPr lang="en-US" dirty="0" err="1" smtClean="0"/>
              <a:t>netmarkets</a:t>
            </a:r>
            <a:r>
              <a:rPr lang="en-US" dirty="0" smtClean="0"/>
              <a:t>\</a:t>
            </a:r>
            <a:r>
              <a:rPr lang="en-US" dirty="0" err="1" smtClean="0"/>
              <a:t>jsp</a:t>
            </a:r>
            <a:r>
              <a:rPr lang="en-US" dirty="0" smtClean="0"/>
              <a:t>\</a:t>
            </a:r>
            <a:r>
              <a:rPr lang="en-US" dirty="0" err="1" smtClean="0"/>
              <a:t>customEPMDownload</a:t>
            </a:r>
            <a:r>
              <a:rPr lang="en-US" dirty="0" smtClean="0"/>
              <a:t>\downloadPrimaryContent.jsp</a:t>
            </a:r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PTC_template_2010">
      <a:dk1>
        <a:srgbClr val="4D4D4F"/>
      </a:dk1>
      <a:lt1>
        <a:srgbClr val="FFFFFF"/>
      </a:lt1>
      <a:dk2>
        <a:srgbClr val="F78E1E"/>
      </a:dk2>
      <a:lt2>
        <a:srgbClr val="FFC637"/>
      </a:lt2>
      <a:accent1>
        <a:srgbClr val="0067B4"/>
      </a:accent1>
      <a:accent2>
        <a:srgbClr val="75BEE9"/>
      </a:accent2>
      <a:accent3>
        <a:srgbClr val="6FAEAB"/>
      </a:accent3>
      <a:accent4>
        <a:srgbClr val="8DC85A"/>
      </a:accent4>
      <a:accent5>
        <a:srgbClr val="D5E04D"/>
      </a:accent5>
      <a:accent6>
        <a:srgbClr val="BFBFBF"/>
      </a:accent6>
      <a:hlink>
        <a:srgbClr val="BE1E2D"/>
      </a:hlink>
      <a:folHlink>
        <a:srgbClr val="E08C7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4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328</Words>
  <Application>Microsoft Office PowerPoint</Application>
  <PresentationFormat>On-screen Show (4:3)</PresentationFormat>
  <Paragraphs>72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Theme</vt:lpstr>
      <vt:lpstr>Custom CAD Document Download</vt:lpstr>
      <vt:lpstr>Custom CAD document download</vt:lpstr>
      <vt:lpstr>Custom CAD document download</vt:lpstr>
      <vt:lpstr>Customization</vt:lpstr>
      <vt:lpstr>Customization</vt:lpstr>
      <vt:lpstr>Customization</vt:lpstr>
      <vt:lpstr>Customization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2011-01-15T22:35:49Z</dcterms:created>
  <dcterms:modified xsi:type="dcterms:W3CDTF">2011-01-28T20:18:28Z</dcterms:modified>
</cp:coreProperties>
</file>